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256" r:id="rId5"/>
    <p:sldId id="257" r:id="rId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20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63" d="100"/>
          <a:sy n="163" d="100"/>
        </p:scale>
        <p:origin x="222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F24A5061-F497-D741-F567-DAEB3CAAE0A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CFD81C0-1D77-AEFF-ADBD-4CCD64386A0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9F78F5-E1C1-4F25-9E82-48F242F1BE40}" type="datetimeFigureOut">
              <a:rPr lang="fi-FI" smtClean="0"/>
              <a:t>11.11.2024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5F2B180-33D9-95E1-5007-39D9BD1A82F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5E34331-CF77-3607-B6F3-9E10CCD3CFF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083219-CA62-4904-A70F-2305916CC75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145955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2BD049-C3D0-4655-8507-F7E1529EB422}" type="datetimeFigureOut">
              <a:rPr lang="fi-FI" smtClean="0"/>
              <a:t>11.11.2024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673673-C2AD-43DF-BAD5-E93187B3934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2520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Kuva, joka sisältää kohteen kuvakaappaus, taide, kuvio, valo&#10;&#10;Kuvaus luotu automaattisesti">
            <a:extLst>
              <a:ext uri="{FF2B5EF4-FFF2-40B4-BE49-F238E27FC236}">
                <a16:creationId xmlns:a16="http://schemas.microsoft.com/office/drawing/2014/main" id="{9AA3C176-CBD4-D975-FDA1-9607064AD4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5347"/>
            <a:ext cx="12461735" cy="3772451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A204A125-43BB-E2CF-2E01-9CC805567C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23C660F-E929-54C0-D02C-BE7F9DF398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9" name="Kuva 8" descr="Kuva, joka sisältää kohteen teksti, kuvakaappaus, Fontti, symboli&#10;&#10;Kuvaus luotu automaattisesti">
            <a:extLst>
              <a:ext uri="{FF2B5EF4-FFF2-40B4-BE49-F238E27FC236}">
                <a16:creationId xmlns:a16="http://schemas.microsoft.com/office/drawing/2014/main" id="{335CB4D9-421C-7560-9C79-7C50B62AC0A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867" y="5776774"/>
            <a:ext cx="575752" cy="605852"/>
          </a:xfrm>
          <a:prstGeom prst="rect">
            <a:avLst/>
          </a:prstGeom>
        </p:spPr>
      </p:pic>
      <p:pic>
        <p:nvPicPr>
          <p:cNvPr id="10" name="Kuva 9" descr="Kuva, joka sisältää kohteen Fontti, teksti, Grafiikka, logo&#10;&#10;Kuvaus luotu automaattisesti">
            <a:extLst>
              <a:ext uri="{FF2B5EF4-FFF2-40B4-BE49-F238E27FC236}">
                <a16:creationId xmlns:a16="http://schemas.microsoft.com/office/drawing/2014/main" id="{EF6261E5-6BE5-079B-1EB3-1E7B2B62862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101" y="5776774"/>
            <a:ext cx="1495766" cy="553848"/>
          </a:xfrm>
          <a:prstGeom prst="rect">
            <a:avLst/>
          </a:prstGeom>
        </p:spPr>
      </p:pic>
      <p:pic>
        <p:nvPicPr>
          <p:cNvPr id="12" name="Kuva 11" descr="Kuva, joka sisältää kohteen Fontti, Grafiikka, graafinen suunnittelu, logo&#10;&#10;Kuvaus luotu automaattisesti">
            <a:extLst>
              <a:ext uri="{FF2B5EF4-FFF2-40B4-BE49-F238E27FC236}">
                <a16:creationId xmlns:a16="http://schemas.microsoft.com/office/drawing/2014/main" id="{8E4AAA9B-4B29-2EBD-9FA9-B12022D20A1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56" y="283681"/>
            <a:ext cx="1392692" cy="384652"/>
          </a:xfrm>
          <a:prstGeom prst="rect">
            <a:avLst/>
          </a:prstGeom>
        </p:spPr>
      </p:pic>
      <p:sp>
        <p:nvSpPr>
          <p:cNvPr id="13" name="Tekstiruutu 12">
            <a:extLst>
              <a:ext uri="{FF2B5EF4-FFF2-40B4-BE49-F238E27FC236}">
                <a16:creationId xmlns:a16="http://schemas.microsoft.com/office/drawing/2014/main" id="{464BD2D5-C38E-3301-CA60-B038B40F9A12}"/>
              </a:ext>
            </a:extLst>
          </p:cNvPr>
          <p:cNvSpPr txBox="1"/>
          <p:nvPr userDrawn="1"/>
        </p:nvSpPr>
        <p:spPr>
          <a:xfrm>
            <a:off x="4649921" y="5386482"/>
            <a:ext cx="244520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1200" dirty="0"/>
              <a:t>Project N. 101126611</a:t>
            </a:r>
          </a:p>
        </p:txBody>
      </p:sp>
    </p:spTree>
    <p:extLst>
      <p:ext uri="{BB962C8B-B14F-4D97-AF65-F5344CB8AC3E}">
        <p14:creationId xmlns:p14="http://schemas.microsoft.com/office/powerpoint/2010/main" val="3862740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99C04C4-1090-328C-5E6E-BF49152C8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91C250EE-3683-374A-6C00-F994B301E0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2B31E18-B559-F7AF-0853-E2FFDDC5A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5DBD-AE6E-4359-9239-7EBD6E87D17E}" type="datetime1">
              <a:rPr lang="fi-FI" smtClean="0"/>
              <a:t>11.11.2024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41E5009-A1C5-B957-E52C-D2ADCFA55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FC2DE-7CD0-4233-B474-CB5E6BF720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814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F90A087E-437E-9A6C-3705-59461F0A82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3FAE95AD-82BD-069A-0640-043F51B2F1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BA44621-1C83-DDAD-96F6-BE5A422F4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CD3F9-4C9F-4F7F-B786-7317E51890D4}" type="datetime1">
              <a:rPr lang="fi-FI" smtClean="0"/>
              <a:t>11.11.2024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7A18EE0-500B-5F59-DB70-F210AF8FD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FC2DE-7CD0-4233-B474-CB5E6BF720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7483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AA2C1EF-D87E-0473-7C5E-54C20F8481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72144"/>
            <a:ext cx="10515600" cy="39270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4292DE8-96DF-0B0B-CB0E-9771D1C19D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8309" y="6356589"/>
            <a:ext cx="2743200" cy="365125"/>
          </a:xfrm>
        </p:spPr>
        <p:txBody>
          <a:bodyPr/>
          <a:lstStyle/>
          <a:p>
            <a:fld id="{D10589C1-6E32-4FD1-B1FD-C7BB3AA8ED09}" type="datetime1">
              <a:rPr lang="fi-FI" smtClean="0"/>
              <a:t>11.11.2024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D472989-FBC2-EB52-5A4F-8E3E9FCDB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56349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BD0FC2DE-7CD0-4233-B474-CB5E6BF7207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0A036507-585D-F6D1-BA52-B108D74421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578"/>
            <a:ext cx="12192000" cy="902470"/>
          </a:xfrm>
          <a:prstGeom prst="rect">
            <a:avLst/>
          </a:prstGeom>
        </p:spPr>
      </p:pic>
      <p:pic>
        <p:nvPicPr>
          <p:cNvPr id="10" name="Kuva 9" descr="Kuva, joka sisältää kohteen Fontti, Grafiikka, graafinen suunnittelu, logo&#10;&#10;Kuvaus luotu automaattisesti">
            <a:extLst>
              <a:ext uri="{FF2B5EF4-FFF2-40B4-BE49-F238E27FC236}">
                <a16:creationId xmlns:a16="http://schemas.microsoft.com/office/drawing/2014/main" id="{5F62CC8F-CC02-FEF2-B0EC-76B9037208E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09" y="299333"/>
            <a:ext cx="1301554" cy="359480"/>
          </a:xfrm>
          <a:prstGeom prst="rect">
            <a:avLst/>
          </a:prstGeom>
        </p:spPr>
      </p:pic>
      <p:pic>
        <p:nvPicPr>
          <p:cNvPr id="14" name="Kuva 13" descr="Kuva, joka sisältää kohteen teksti, kuvakaappaus, Fontti, symboli&#10;&#10;Kuvaus luotu automaattisesti">
            <a:extLst>
              <a:ext uri="{FF2B5EF4-FFF2-40B4-BE49-F238E27FC236}">
                <a16:creationId xmlns:a16="http://schemas.microsoft.com/office/drawing/2014/main" id="{C937E12B-1A0B-8F2E-439D-626A7412EFE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7939" y="6167626"/>
            <a:ext cx="575752" cy="605852"/>
          </a:xfrm>
          <a:prstGeom prst="rect">
            <a:avLst/>
          </a:prstGeom>
        </p:spPr>
      </p:pic>
      <p:pic>
        <p:nvPicPr>
          <p:cNvPr id="16" name="Kuva 15" descr="Kuva, joka sisältää kohteen Fontti, teksti, Grafiikka, logo&#10;&#10;Kuvaus luotu automaattisesti">
            <a:extLst>
              <a:ext uri="{FF2B5EF4-FFF2-40B4-BE49-F238E27FC236}">
                <a16:creationId xmlns:a16="http://schemas.microsoft.com/office/drawing/2014/main" id="{C0F3354C-BD14-4D2C-4C8D-917DEF98914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2173" y="6167626"/>
            <a:ext cx="1495766" cy="55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482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B850AC0-5081-C6C4-F666-E1A70A2A3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55E7C86-44B5-14D1-15C1-875F1E808A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AB53702-4168-41F8-3DD9-98FB3DBA8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77F97-6875-4B8A-9810-8C3F02379C11}" type="datetime1">
              <a:rPr lang="fi-FI" smtClean="0"/>
              <a:t>11.11.2024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C0C8818-4B47-67A3-D204-CE9BE8F7C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FC2DE-7CD0-4233-B474-CB5E6BF720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13398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7FCB7CB-87F4-8294-65E4-91FFBF1F4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182B0ED-8508-667C-8C63-46CF3FCF12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9487B57-4005-B98D-BFFA-974EE1AB9C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2A621A0-3ED4-2EE6-FECA-E2CCDE18C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AA82-2555-49DF-A749-F2C390B186A9}" type="datetime1">
              <a:rPr lang="fi-FI" smtClean="0"/>
              <a:t>11.11.2024</a:t>
            </a:fld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F0E01F5-CCBB-5098-AAC8-E4E8A5968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FC2DE-7CD0-4233-B474-CB5E6BF720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70443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6A3EE1A-0508-DD41-B5D9-FA09C51CA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3DE77AF-3741-5352-D546-78DF083898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DC5D370-9277-9341-340D-1F0D070080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96D77DFA-7A7C-D3A3-CDA3-5A34B6E57A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F362D46-BB67-9773-897D-00EEFF4380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FDB21613-AB76-B8F8-09AD-6111A8426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1E96C-BA1A-4A67-8903-A3427AA402F0}" type="datetime1">
              <a:rPr lang="fi-FI" smtClean="0"/>
              <a:t>11.11.2024</a:t>
            </a:fld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6778533-71BC-93B2-4964-02805DE71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FC2DE-7CD0-4233-B474-CB5E6BF720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6252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EF34301-624F-C4EE-7646-217795EF2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D78D1D07-3B1E-616C-0336-A14D70581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C5234-F628-4692-88D1-B3F2FBE87634}" type="datetime1">
              <a:rPr lang="fi-FI" smtClean="0"/>
              <a:t>11.11.2024</a:t>
            </a:fld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9C797C5-139C-FF99-71C7-6EA72E01C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FC2DE-7CD0-4233-B474-CB5E6BF720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40181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4A99AFF-2BF4-60E7-CFF2-3770BA053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C8FA-0459-431C-9235-79DE4FC56A9A}" type="datetime1">
              <a:rPr lang="fi-FI" smtClean="0"/>
              <a:t>11.11.2024</a:t>
            </a:fld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F79BFED-869D-0A24-FC47-BED810A2E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FC2DE-7CD0-4233-B474-CB5E6BF720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5211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34A0DEB-8821-B68A-B045-62F386746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8782157-EB53-5206-7031-1D5DB0D2A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942D9491-96A8-500C-4ABE-949FE790AD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676C4A3-1737-1524-36DF-18755798B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A1860-4563-4ADD-A128-57D6B9B41320}" type="datetime1">
              <a:rPr lang="fi-FI" smtClean="0"/>
              <a:t>11.11.2024</a:t>
            </a:fld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0B62C07-B367-8463-E93F-6DD2AF0C7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FC2DE-7CD0-4233-B474-CB5E6BF720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9440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D7D893-9125-D629-39DB-E01D29E50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B2265C67-89F8-7E06-50C9-FF4C31F6D6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08127D6-FE93-B18F-8EEC-3271DADE62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5AA4012-6212-0914-A29B-05A551219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7B769-C6F1-4C45-B902-79B6959A8264}" type="datetime1">
              <a:rPr lang="fi-FI" smtClean="0"/>
              <a:t>11.11.2024</a:t>
            </a:fld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8B1921E-345A-FAD1-E8B2-B8F7B7D59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FC2DE-7CD0-4233-B474-CB5E6BF720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3061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7118E045-AEAF-1B3D-6EBC-010F853C74F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578"/>
            <a:ext cx="12251342" cy="902470"/>
          </a:xfrm>
          <a:prstGeom prst="rect">
            <a:avLst/>
          </a:prstGeom>
        </p:spPr>
      </p:pic>
      <p:pic>
        <p:nvPicPr>
          <p:cNvPr id="8" name="Kuva 7" descr="Kuva, joka sisältää kohteen Fontti, Grafiikka, graafinen suunnittelu, logo&#10;&#10;Kuvaus luotu automaattisesti">
            <a:extLst>
              <a:ext uri="{FF2B5EF4-FFF2-40B4-BE49-F238E27FC236}">
                <a16:creationId xmlns:a16="http://schemas.microsoft.com/office/drawing/2014/main" id="{3361F714-71CF-62C5-2C2F-A88CE381F08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09" y="299333"/>
            <a:ext cx="1301554" cy="359480"/>
          </a:xfrm>
          <a:prstGeom prst="rect">
            <a:avLst/>
          </a:prstGeom>
        </p:spPr>
      </p:pic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FC0AE9E2-9D25-4C4D-2AD7-69C3FDDC0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CCFF4E6-5543-D171-8260-D49E2C5ABC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9D49309-A661-F63F-4FCA-E3DE1DC74A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8309" y="63119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472B9-C56D-4735-A59B-3B6E5B01710D}" type="datetime1">
              <a:rPr lang="fi-FI" smtClean="0"/>
              <a:t>11.11.2024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8535BA5-8F2E-B02B-3F64-F563722CEE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103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FC2DE-7CD0-4233-B474-CB5E6BF7207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9" name="Kuva 8" descr="Kuva, joka sisältää kohteen teksti, kuvakaappaus, Fontti, symboli&#10;&#10;Kuvaus luotu automaattisesti">
            <a:extLst>
              <a:ext uri="{FF2B5EF4-FFF2-40B4-BE49-F238E27FC236}">
                <a16:creationId xmlns:a16="http://schemas.microsoft.com/office/drawing/2014/main" id="{97637E65-24DC-E331-DD6A-1D2F8C79B102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7939" y="6167626"/>
            <a:ext cx="575752" cy="605852"/>
          </a:xfrm>
          <a:prstGeom prst="rect">
            <a:avLst/>
          </a:prstGeom>
        </p:spPr>
      </p:pic>
      <p:pic>
        <p:nvPicPr>
          <p:cNvPr id="10" name="Kuva 9" descr="Kuva, joka sisältää kohteen Fontti, teksti, Grafiikka, logo&#10;&#10;Kuvaus luotu automaattisesti">
            <a:extLst>
              <a:ext uri="{FF2B5EF4-FFF2-40B4-BE49-F238E27FC236}">
                <a16:creationId xmlns:a16="http://schemas.microsoft.com/office/drawing/2014/main" id="{86314520-0E45-5C36-DB23-0ED1413ED84F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2173" y="6167626"/>
            <a:ext cx="1495766" cy="55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197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3638C91-3DE0-7813-72C1-26F56F02EC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Launch of the </a:t>
            </a:r>
            <a:r>
              <a:rPr lang="en-US" dirty="0" smtClean="0">
                <a:latin typeface="+mn-lt"/>
              </a:rPr>
              <a:t>2nd </a:t>
            </a:r>
            <a:r>
              <a:rPr lang="en-US" dirty="0">
                <a:latin typeface="+mn-lt"/>
              </a:rPr>
              <a:t>SYS-LIFE Call</a:t>
            </a:r>
            <a:endParaRPr lang="fi-FI" dirty="0">
              <a:latin typeface="+mn-lt"/>
            </a:endParaRP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667E5A6-6A7D-C084-8CA5-3F49BCA099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95800"/>
            <a:ext cx="9144000" cy="762000"/>
          </a:xfrm>
        </p:spPr>
        <p:txBody>
          <a:bodyPr/>
          <a:lstStyle/>
          <a:p>
            <a:r>
              <a:rPr lang="fi-FI" dirty="0" smtClean="0"/>
              <a:t>11th </a:t>
            </a:r>
            <a:r>
              <a:rPr lang="fi-FI" dirty="0" err="1" smtClean="0"/>
              <a:t>Nov</a:t>
            </a:r>
            <a:r>
              <a:rPr lang="fi-FI" dirty="0" smtClean="0"/>
              <a:t> 2024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24205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FC41CE1D-0085-3165-7BF4-BFDC975CD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6825"/>
            <a:ext cx="10515600" cy="4970462"/>
          </a:xfrm>
        </p:spPr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fi-FI" b="0" i="0" dirty="0">
                <a:effectLst/>
              </a:rPr>
              <a:t>PROGRAMME</a:t>
            </a:r>
          </a:p>
          <a:p>
            <a:pPr marL="0" indent="0" algn="l">
              <a:buNone/>
            </a:pPr>
            <a:endParaRPr lang="fi-FI" b="0" i="0" dirty="0">
              <a:effectLst/>
            </a:endParaRPr>
          </a:p>
          <a:p>
            <a:pPr marL="0" indent="0">
              <a:buNone/>
            </a:pPr>
            <a:r>
              <a:rPr lang="fi-FI" sz="2200" dirty="0"/>
              <a:t>14.00 </a:t>
            </a:r>
            <a:r>
              <a:rPr lang="fi-FI" sz="2200" dirty="0" err="1" smtClean="0"/>
              <a:t>Opening</a:t>
            </a:r>
            <a:r>
              <a:rPr lang="fi-FI" sz="2200" dirty="0" smtClean="0"/>
              <a:t> / Markus </a:t>
            </a:r>
            <a:r>
              <a:rPr lang="fi-FI" sz="2200" dirty="0"/>
              <a:t>Juonala, SYS-LIFE </a:t>
            </a:r>
            <a:r>
              <a:rPr lang="fi-FI" sz="2200" dirty="0" err="1"/>
              <a:t>Director</a:t>
            </a:r>
            <a:endParaRPr lang="fi-FI" sz="2200" dirty="0"/>
          </a:p>
          <a:p>
            <a:pPr marL="0" indent="0">
              <a:buNone/>
            </a:pPr>
            <a:endParaRPr lang="fi-FI" sz="2200" dirty="0"/>
          </a:p>
          <a:p>
            <a:pPr marL="0" indent="0">
              <a:buNone/>
            </a:pPr>
            <a:r>
              <a:rPr lang="fi-FI" sz="2200" dirty="0"/>
              <a:t>14.05 SYS-LIFE </a:t>
            </a:r>
            <a:r>
              <a:rPr lang="fi-FI" sz="2200" dirty="0" err="1" smtClean="0"/>
              <a:t>introduction</a:t>
            </a:r>
            <a:r>
              <a:rPr lang="fi-FI" sz="2200" dirty="0" smtClean="0"/>
              <a:t> / Georges </a:t>
            </a:r>
            <a:r>
              <a:rPr lang="fi-FI" sz="2200" dirty="0"/>
              <a:t>Kazan, SYS-LIFE </a:t>
            </a:r>
            <a:r>
              <a:rPr lang="fi-FI" sz="2200" dirty="0" err="1"/>
              <a:t>Vice</a:t>
            </a:r>
            <a:r>
              <a:rPr lang="fi-FI" sz="2200" dirty="0"/>
              <a:t> </a:t>
            </a:r>
            <a:r>
              <a:rPr lang="fi-FI" sz="2200" dirty="0" err="1"/>
              <a:t>Director</a:t>
            </a:r>
            <a:endParaRPr lang="fi-FI" sz="2200" dirty="0"/>
          </a:p>
          <a:p>
            <a:pPr marL="0" indent="0">
              <a:buNone/>
            </a:pPr>
            <a:endParaRPr lang="fi-FI" sz="2200" dirty="0"/>
          </a:p>
          <a:p>
            <a:pPr marL="0" indent="0">
              <a:buNone/>
            </a:pPr>
            <a:r>
              <a:rPr lang="fi-FI" sz="2200" dirty="0"/>
              <a:t>14.20 SYS-LIFE </a:t>
            </a:r>
            <a:r>
              <a:rPr lang="fi-FI" sz="2200" dirty="0" err="1"/>
              <a:t>research</a:t>
            </a:r>
            <a:r>
              <a:rPr lang="fi-FI" sz="2200" dirty="0"/>
              <a:t> </a:t>
            </a:r>
            <a:r>
              <a:rPr lang="fi-FI" sz="2200" dirty="0" err="1" smtClean="0"/>
              <a:t>opportunities</a:t>
            </a:r>
            <a:r>
              <a:rPr lang="fi-FI" sz="2200" dirty="0" smtClean="0"/>
              <a:t> / Markus </a:t>
            </a:r>
            <a:r>
              <a:rPr lang="fi-FI" sz="2200" dirty="0"/>
              <a:t>Juonala, SYS-LIFE </a:t>
            </a:r>
            <a:r>
              <a:rPr lang="fi-FI" sz="2200" dirty="0" err="1"/>
              <a:t>director</a:t>
            </a:r>
            <a:endParaRPr lang="fi-FI" sz="2200" dirty="0"/>
          </a:p>
          <a:p>
            <a:pPr marL="0" indent="0">
              <a:buNone/>
            </a:pPr>
            <a:endParaRPr lang="fi-FI" sz="2200" dirty="0"/>
          </a:p>
          <a:p>
            <a:pPr marL="0" indent="0">
              <a:buNone/>
            </a:pPr>
            <a:r>
              <a:rPr lang="fi-FI" sz="2200" dirty="0"/>
              <a:t>14.30 SYS-LIFE Application </a:t>
            </a:r>
            <a:r>
              <a:rPr lang="fi-FI" sz="2200" dirty="0" err="1" smtClean="0"/>
              <a:t>process</a:t>
            </a:r>
            <a:r>
              <a:rPr lang="fi-FI" sz="2200" dirty="0" smtClean="0"/>
              <a:t>/ Sanni </a:t>
            </a:r>
            <a:r>
              <a:rPr lang="fi-FI" sz="2200" dirty="0"/>
              <a:t>Helander and Maiju Kannisto, SYS-LIFE </a:t>
            </a:r>
            <a:r>
              <a:rPr lang="fi-FI" sz="2200" dirty="0" err="1"/>
              <a:t>coordinators</a:t>
            </a:r>
            <a:endParaRPr lang="fi-FI" sz="2200" dirty="0"/>
          </a:p>
          <a:p>
            <a:pPr marL="0" indent="0">
              <a:buNone/>
            </a:pPr>
            <a:endParaRPr lang="fi-FI" sz="2200" dirty="0"/>
          </a:p>
          <a:p>
            <a:pPr marL="0" indent="0">
              <a:buNone/>
            </a:pPr>
            <a:r>
              <a:rPr lang="fi-FI" sz="2200" dirty="0"/>
              <a:t>14.40 Q&amp;A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582104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SYS-lifeTheme">
      <a:dk1>
        <a:srgbClr val="FFFFFF"/>
      </a:dk1>
      <a:lt1>
        <a:srgbClr val="162029"/>
      </a:lt1>
      <a:dk2>
        <a:srgbClr val="FFFFFF"/>
      </a:dk2>
      <a:lt2>
        <a:srgbClr val="162029"/>
      </a:lt2>
      <a:accent1>
        <a:srgbClr val="0B3140"/>
      </a:accent1>
      <a:accent2>
        <a:srgbClr val="81F2FF"/>
      </a:accent2>
      <a:accent3>
        <a:srgbClr val="CC014E"/>
      </a:accent3>
      <a:accent4>
        <a:srgbClr val="0B3140"/>
      </a:accent4>
      <a:accent5>
        <a:srgbClr val="81F2FF"/>
      </a:accent5>
      <a:accent6>
        <a:srgbClr val="CC014E"/>
      </a:accent6>
      <a:hlink>
        <a:srgbClr val="81F2FF"/>
      </a:hlink>
      <a:folHlink>
        <a:srgbClr val="CC014E"/>
      </a:folHlink>
    </a:clrScheme>
    <a:fontScheme name="SYS-life">
      <a:majorFont>
        <a:latin typeface="Oswald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YS_pohja" id="{DD0B2365-9B7D-4567-A603-98ED07D23689}" vid="{B83764E7-3130-4FCC-8195-56B695E41F9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EF6F1633B1704FB227E45BB97F5C0F" ma:contentTypeVersion="10" ma:contentTypeDescription="Create a new document." ma:contentTypeScope="" ma:versionID="2325d9a2053ca7eb1c60cf677bef088a">
  <xsd:schema xmlns:xsd="http://www.w3.org/2001/XMLSchema" xmlns:xs="http://www.w3.org/2001/XMLSchema" xmlns:p="http://schemas.microsoft.com/office/2006/metadata/properties" xmlns:ns2="fa87ebb6-400b-42ad-8758-08b2d6b4d151" xmlns:ns3="ce1612eb-9f44-412b-8afd-0e43320192f1" targetNamespace="http://schemas.microsoft.com/office/2006/metadata/properties" ma:root="true" ma:fieldsID="bc04d3fa1fc53125447e03bd912ee473" ns2:_="" ns3:_="">
    <xsd:import namespace="fa87ebb6-400b-42ad-8758-08b2d6b4d151"/>
    <xsd:import namespace="ce1612eb-9f44-412b-8afd-0e43320192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87ebb6-400b-42ad-8758-08b2d6b4d1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c067328a-6e1e-4ec3-8fd3-946d9025044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1612eb-9f44-412b-8afd-0e43320192f1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9543314e-09b6-4d6c-8455-75f46b37cb67}" ma:internalName="TaxCatchAll" ma:showField="CatchAllData" ma:web="ce1612eb-9f44-412b-8afd-0e43320192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a87ebb6-400b-42ad-8758-08b2d6b4d151">
      <Terms xmlns="http://schemas.microsoft.com/office/infopath/2007/PartnerControls"/>
    </lcf76f155ced4ddcb4097134ff3c332f>
    <TaxCatchAll xmlns="ce1612eb-9f44-412b-8afd-0e43320192f1" xsi:nil="true"/>
  </documentManagement>
</p:properties>
</file>

<file path=customXml/itemProps1.xml><?xml version="1.0" encoding="utf-8"?>
<ds:datastoreItem xmlns:ds="http://schemas.openxmlformats.org/officeDocument/2006/customXml" ds:itemID="{42AA5F3F-250F-4C81-B591-C698FD39F0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87ebb6-400b-42ad-8758-08b2d6b4d151"/>
    <ds:schemaRef ds:uri="ce1612eb-9f44-412b-8afd-0e43320192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5051513-6E69-45D0-8B66-ABE39141BF2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EC98CCA-B8F8-4905-9E3C-C2A50D25B472}">
  <ds:schemaRefs>
    <ds:schemaRef ds:uri="http://purl.org/dc/elements/1.1/"/>
    <ds:schemaRef ds:uri="http://schemas.openxmlformats.org/package/2006/metadata/core-properties"/>
    <ds:schemaRef ds:uri="http://purl.org/dc/terms/"/>
    <ds:schemaRef ds:uri="http://purl.org/dc/dcmitype/"/>
    <ds:schemaRef ds:uri="http://schemas.microsoft.com/office/infopath/2007/PartnerControls"/>
    <ds:schemaRef ds:uri="ce1612eb-9f44-412b-8afd-0e43320192f1"/>
    <ds:schemaRef ds:uri="fa87ebb6-400b-42ad-8758-08b2d6b4d151"/>
    <ds:schemaRef ds:uri="http://schemas.microsoft.com/office/2006/metadata/properties"/>
    <ds:schemaRef ds:uri="http://schemas.microsoft.com/office/2006/documentManagement/typ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SYS_PPpohja</Template>
  <TotalTime>10</TotalTime>
  <Words>53</Words>
  <Application>Microsoft Office PowerPoint</Application>
  <PresentationFormat>Laajakuva</PresentationFormat>
  <Paragraphs>13</Paragraphs>
  <Slides>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</vt:i4>
      </vt:variant>
    </vt:vector>
  </HeadingPairs>
  <TitlesOfParts>
    <vt:vector size="7" baseType="lpstr">
      <vt:lpstr>Arial</vt:lpstr>
      <vt:lpstr>Calibri</vt:lpstr>
      <vt:lpstr>Oswald</vt:lpstr>
      <vt:lpstr>Roboto</vt:lpstr>
      <vt:lpstr>Office-teema</vt:lpstr>
      <vt:lpstr>Launch of the 2nd SYS-LIFE Call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Launch of the 1st SYS-LIFE Call</dc:title>
  <dc:creator>Markus Juonala</dc:creator>
  <cp:lastModifiedBy>Juonala Markus</cp:lastModifiedBy>
  <cp:revision>2</cp:revision>
  <dcterms:created xsi:type="dcterms:W3CDTF">2023-12-11T11:48:47Z</dcterms:created>
  <dcterms:modified xsi:type="dcterms:W3CDTF">2024-11-11T08:17:03Z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0x01010010EF6F1633B1704FB227E45BB97F5C0F</vt:lpwstr>
  </property>
</Properties>
</file>